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handoutMasterIdLst>
    <p:handoutMasterId r:id="rId11"/>
  </p:handout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6980" autoAdjust="0"/>
    <p:restoredTop sz="61585" autoAdjust="0"/>
  </p:normalViewPr>
  <p:slideViewPr>
    <p:cSldViewPr snapToGrid="0">
      <p:cViewPr varScale="1">
        <p:scale>
          <a:sx n="54" d="100"/>
          <a:sy n="54" d="100"/>
        </p:scale>
        <p:origin x="1718" y="67"/>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7" d="100"/>
          <a:sy n="67" d="100"/>
        </p:scale>
        <p:origin x="3120" y="7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93C831-E3E8-4180-AC27-CFB61CBC5494}" type="datetimeFigureOut">
              <a:rPr lang="en-US" smtClean="0"/>
              <a:t>12/1/2016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013F72-3A1D-4BDB-BF35-409763D15C3E}" type="slidenum">
              <a:rPr lang="en-US" smtClean="0"/>
              <a:t>‹#›</a:t>
            </a:fld>
            <a:endParaRPr lang="en-US"/>
          </a:p>
        </p:txBody>
      </p:sp>
    </p:spTree>
    <p:extLst>
      <p:ext uri="{BB962C8B-B14F-4D97-AF65-F5344CB8AC3E}">
        <p14:creationId xmlns:p14="http://schemas.microsoft.com/office/powerpoint/2010/main" val="3623314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893FD-F8EA-4995-BE20-C944A06000AC}" type="datetimeFigureOut">
              <a:rPr lang="en-US" smtClean="0"/>
              <a:t>12/1/2016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F8EF8-DD61-405C-B6CE-C2EF70D26DDC}" type="slidenum">
              <a:rPr lang="en-US" smtClean="0"/>
              <a:t>‹#›</a:t>
            </a:fld>
            <a:endParaRPr lang="en-US"/>
          </a:p>
        </p:txBody>
      </p:sp>
    </p:spTree>
    <p:extLst>
      <p:ext uri="{BB962C8B-B14F-4D97-AF65-F5344CB8AC3E}">
        <p14:creationId xmlns:p14="http://schemas.microsoft.com/office/powerpoint/2010/main" val="2136761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my name is Antwan Brown and this is a brief overview</a:t>
            </a:r>
            <a:r>
              <a:rPr lang="en-US" baseline="0" dirty="0" smtClean="0"/>
              <a:t> of basic understanding of the Revised Bloom’s Digital Taxonomy.</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1</a:t>
            </a:fld>
            <a:endParaRPr lang="en-US"/>
          </a:p>
        </p:txBody>
      </p:sp>
    </p:spTree>
    <p:extLst>
      <p:ext uri="{BB962C8B-B14F-4D97-AF65-F5344CB8AC3E}">
        <p14:creationId xmlns:p14="http://schemas.microsoft.com/office/powerpoint/2010/main" val="2709570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begin</a:t>
            </a:r>
            <a:r>
              <a:rPr lang="en-US" baseline="0" dirty="0" smtClean="0"/>
              <a:t> with the history of t</a:t>
            </a:r>
            <a:r>
              <a:rPr lang="en-US" dirty="0" smtClean="0"/>
              <a:t>his pyramid</a:t>
            </a:r>
            <a:r>
              <a:rPr lang="en-US" baseline="0" dirty="0" smtClean="0"/>
              <a:t> shape process. It was c</a:t>
            </a:r>
            <a:r>
              <a:rPr lang="en-US" dirty="0" smtClean="0"/>
              <a:t>reated by Benjamin</a:t>
            </a:r>
            <a:r>
              <a:rPr lang="en-US" baseline="0" dirty="0" smtClean="0"/>
              <a:t> Bloom and a group of his colleagues in the 1950’s Taxonomy means classification so Bloom’s Taxonomy is the classification developed by psychologists of how people think and learn. The “revised comes from one of the psychologist, Andrew Churches, refined this to technology and to align with 21</a:t>
            </a:r>
            <a:r>
              <a:rPr lang="en-US" baseline="30000" dirty="0" smtClean="0"/>
              <a:t>st</a:t>
            </a:r>
            <a:r>
              <a:rPr lang="en-US" baseline="0" dirty="0" smtClean="0"/>
              <a:t> century learning in 2007.  It starts at the first level of Remembering and increases in difficulty to the most superior level of Creating. Low Order Thinking to High Order Thinking Processes.  Lets walk through them together.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2</a:t>
            </a:fld>
            <a:endParaRPr lang="en-US"/>
          </a:p>
        </p:txBody>
      </p:sp>
    </p:spTree>
    <p:extLst>
      <p:ext uri="{BB962C8B-B14F-4D97-AF65-F5344CB8AC3E}">
        <p14:creationId xmlns:p14="http://schemas.microsoft.com/office/powerpoint/2010/main" val="1084444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Level</a:t>
            </a:r>
            <a:r>
              <a:rPr lang="en-US" baseline="0" dirty="0" smtClean="0"/>
              <a:t> 1, students are asked to draw out factual answers, testing and recalling information. Model questioning should start with Who, Where, Which One, etc.  Models activities could be students listing information given or labeling. Instructional strategies for this level is highlighting, memorizing, etc.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3</a:t>
            </a:fld>
            <a:endParaRPr lang="en-US"/>
          </a:p>
        </p:txBody>
      </p:sp>
    </p:spTree>
    <p:extLst>
      <p:ext uri="{BB962C8B-B14F-4D97-AF65-F5344CB8AC3E}">
        <p14:creationId xmlns:p14="http://schemas.microsoft.com/office/powerpoint/2010/main" val="3243579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a:t>
            </a:r>
            <a:r>
              <a:rPr lang="en-US" baseline="0" dirty="0" smtClean="0"/>
              <a:t> 2 of the </a:t>
            </a:r>
            <a:r>
              <a:rPr lang="en-US" baseline="0" dirty="0" err="1" smtClean="0"/>
              <a:t>taxanomy</a:t>
            </a:r>
            <a:r>
              <a:rPr lang="en-US" baseline="0" dirty="0" smtClean="0"/>
              <a:t> targets translating, or having students interpret information. Model questions for this level are “State in your own words,” What does this mean, etc. Model instructional strategies are having students summarize or giving key examples.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4</a:t>
            </a:fld>
            <a:endParaRPr lang="en-US"/>
          </a:p>
        </p:txBody>
      </p:sp>
    </p:spTree>
    <p:extLst>
      <p:ext uri="{BB962C8B-B14F-4D97-AF65-F5344CB8AC3E}">
        <p14:creationId xmlns:p14="http://schemas.microsoft.com/office/powerpoint/2010/main" val="4083740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3 of the</a:t>
            </a:r>
            <a:r>
              <a:rPr lang="en-US" baseline="0" dirty="0" smtClean="0"/>
              <a:t> Taxonomy targets students apply and knowing why to apply.  An example would be for students to recognize patterns of transfer to situations that are new or unfamiliar.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5</a:t>
            </a:fld>
            <a:endParaRPr lang="en-US"/>
          </a:p>
        </p:txBody>
      </p:sp>
    </p:spTree>
    <p:extLst>
      <p:ext uri="{BB962C8B-B14F-4D97-AF65-F5344CB8AC3E}">
        <p14:creationId xmlns:p14="http://schemas.microsoft.com/office/powerpoint/2010/main" val="2415653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4  of</a:t>
            </a:r>
            <a:r>
              <a:rPr lang="en-US" baseline="0" dirty="0" smtClean="0"/>
              <a:t> the taxonomy </a:t>
            </a:r>
            <a:r>
              <a:rPr lang="en-US" dirty="0" smtClean="0"/>
              <a:t>asks</a:t>
            </a:r>
            <a:r>
              <a:rPr lang="en-US" baseline="0" dirty="0" smtClean="0"/>
              <a:t> students to break down into parts or forms. Models questions are “What is the function of” or “State the point of view of.” Instructional strategies include reflection through journal, debates, etc.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6</a:t>
            </a:fld>
            <a:endParaRPr lang="en-US"/>
          </a:p>
        </p:txBody>
      </p:sp>
    </p:spTree>
    <p:extLst>
      <p:ext uri="{BB962C8B-B14F-4D97-AF65-F5344CB8AC3E}">
        <p14:creationId xmlns:p14="http://schemas.microsoft.com/office/powerpoint/2010/main" val="2570221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Nearing</a:t>
            </a:r>
            <a:r>
              <a:rPr lang="en-US" baseline="0" dirty="0" smtClean="0"/>
              <a:t> the top, and moving more and more into higher level thinking, Level 5 asks students to according to a set of criteria, state why. Model questions include “Find the errors,” Instructional strategies include Discussion through collaborative work with predetermined HOT questions that require students to decision make. This level should allow for students to present and defend </a:t>
            </a:r>
            <a:r>
              <a:rPr lang="en-US" baseline="0" dirty="0" err="1" smtClean="0"/>
              <a:t>opionions</a:t>
            </a:r>
            <a:r>
              <a:rPr lang="en-US" baseline="0" dirty="0" smtClean="0"/>
              <a:t> by using the validity of ideas or quality of work off a certain criteria.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7</a:t>
            </a:fld>
            <a:endParaRPr lang="en-US"/>
          </a:p>
        </p:txBody>
      </p:sp>
    </p:spTree>
    <p:extLst>
      <p:ext uri="{BB962C8B-B14F-4D97-AF65-F5344CB8AC3E}">
        <p14:creationId xmlns:p14="http://schemas.microsoft.com/office/powerpoint/2010/main" val="968526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lastly of the taxonomy and the most Superior is Level 6, Creating. This level asks that students combine elements not clearly there before. Model questions include Solve the following, or How else would you. Instructional strategies include Challenging assumptions and more debates. </a:t>
            </a:r>
            <a:endParaRPr lang="en-US" dirty="0"/>
          </a:p>
        </p:txBody>
      </p:sp>
      <p:sp>
        <p:nvSpPr>
          <p:cNvPr id="4" name="Slide Number Placeholder 3"/>
          <p:cNvSpPr>
            <a:spLocks noGrp="1"/>
          </p:cNvSpPr>
          <p:nvPr>
            <p:ph type="sldNum" sz="quarter" idx="10"/>
          </p:nvPr>
        </p:nvSpPr>
        <p:spPr/>
        <p:txBody>
          <a:bodyPr/>
          <a:lstStyle/>
          <a:p>
            <a:fld id="{BB9F8EF8-DD61-405C-B6CE-C2EF70D26DDC}" type="slidenum">
              <a:rPr lang="en-US" smtClean="0"/>
              <a:t>8</a:t>
            </a:fld>
            <a:endParaRPr lang="en-US"/>
          </a:p>
        </p:txBody>
      </p:sp>
    </p:spTree>
    <p:extLst>
      <p:ext uri="{BB962C8B-B14F-4D97-AF65-F5344CB8AC3E}">
        <p14:creationId xmlns:p14="http://schemas.microsoft.com/office/powerpoint/2010/main" val="840893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12/1/2016</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12/1/2016</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Blooms Revised Digital Taxonomy </a:t>
            </a:r>
            <a:endParaRPr lang="en-US" dirty="0"/>
          </a:p>
        </p:txBody>
      </p:sp>
      <p:sp>
        <p:nvSpPr>
          <p:cNvPr id="3" name="Subtitle 2"/>
          <p:cNvSpPr>
            <a:spLocks noGrp="1"/>
          </p:cNvSpPr>
          <p:nvPr>
            <p:ph type="subTitle" idx="1"/>
          </p:nvPr>
        </p:nvSpPr>
        <p:spPr/>
        <p:txBody>
          <a:bodyPr/>
          <a:lstStyle/>
          <a:p>
            <a:endParaRPr lang="en-US"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98605809"/>
      </p:ext>
    </p:extLst>
  </p:cSld>
  <p:clrMapOvr>
    <a:masterClrMapping/>
  </p:clrMapOvr>
  <mc:AlternateContent xmlns:mc="http://schemas.openxmlformats.org/markup-compatibility/2006" xmlns:p14="http://schemas.microsoft.com/office/powerpoint/2010/main">
    <mc:Choice Requires="p14">
      <p:transition spd="slow" p14:dur="2000" advTm="12369"/>
    </mc:Choice>
    <mc:Fallback xmlns="">
      <p:transition spd="slow" advTm="123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Overview</a:t>
            </a:r>
            <a:endParaRPr lang="en-US" dirty="0"/>
          </a:p>
        </p:txBody>
      </p:sp>
      <p:sp>
        <p:nvSpPr>
          <p:cNvPr id="3" name="Content Placeholder 2"/>
          <p:cNvSpPr>
            <a:spLocks noGrp="1"/>
          </p:cNvSpPr>
          <p:nvPr>
            <p:ph idx="1"/>
          </p:nvPr>
        </p:nvSpPr>
        <p:spPr/>
        <p:txBody>
          <a:bodyPr>
            <a:normAutofit lnSpcReduction="10000"/>
          </a:bodyPr>
          <a:lstStyle/>
          <a:p>
            <a:r>
              <a:rPr lang="en-US" dirty="0" smtClean="0"/>
              <a:t>Blooms Revised Digital </a:t>
            </a:r>
            <a:r>
              <a:rPr lang="en-US" dirty="0" err="1" smtClean="0"/>
              <a:t>Taxanomy</a:t>
            </a:r>
            <a:r>
              <a:rPr lang="en-US" dirty="0" smtClean="0"/>
              <a:t>  was initially created Benjamin Bloom.</a:t>
            </a:r>
          </a:p>
          <a:p>
            <a:r>
              <a:rPr lang="en-US" dirty="0" smtClean="0"/>
              <a:t>Applied to Digital Tools and Technology in 2001. </a:t>
            </a:r>
          </a:p>
          <a:p>
            <a:r>
              <a:rPr lang="en-US" dirty="0" smtClean="0"/>
              <a:t>Classification of how people think and learn. </a:t>
            </a:r>
          </a:p>
          <a:p>
            <a:pPr lvl="1"/>
            <a:r>
              <a:rPr lang="en-US" dirty="0" smtClean="0"/>
              <a:t>1. Remembering</a:t>
            </a:r>
          </a:p>
          <a:p>
            <a:pPr lvl="1"/>
            <a:r>
              <a:rPr lang="en-US" dirty="0" smtClean="0"/>
              <a:t>2. Understanding</a:t>
            </a:r>
          </a:p>
          <a:p>
            <a:pPr lvl="1"/>
            <a:r>
              <a:rPr lang="en-US" dirty="0" smtClean="0"/>
              <a:t>3. Applying</a:t>
            </a:r>
          </a:p>
          <a:p>
            <a:pPr lvl="1"/>
            <a:r>
              <a:rPr lang="en-US" dirty="0" smtClean="0"/>
              <a:t>4. </a:t>
            </a:r>
            <a:r>
              <a:rPr lang="en-US" dirty="0" err="1" smtClean="0"/>
              <a:t>Analysing</a:t>
            </a:r>
            <a:endParaRPr lang="en-US" dirty="0" smtClean="0"/>
          </a:p>
          <a:p>
            <a:pPr lvl="1"/>
            <a:r>
              <a:rPr lang="en-US" dirty="0" smtClean="0"/>
              <a:t>5. Evaluating </a:t>
            </a:r>
          </a:p>
          <a:p>
            <a:pPr lvl="1"/>
            <a:r>
              <a:rPr lang="en-US" dirty="0" smtClean="0"/>
              <a:t>6. Creating</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4589436"/>
      </p:ext>
    </p:extLst>
  </p:cSld>
  <p:clrMapOvr>
    <a:masterClrMapping/>
  </p:clrMapOvr>
  <mc:AlternateContent xmlns:mc="http://schemas.openxmlformats.org/markup-compatibility/2006" xmlns:p14="http://schemas.microsoft.com/office/powerpoint/2010/main">
    <mc:Choice Requires="p14">
      <p:transition spd="slow" p14:dur="2000" advTm="51913"/>
    </mc:Choice>
    <mc:Fallback xmlns="">
      <p:transition spd="slow" advTm="51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1</a:t>
            </a:r>
            <a:endParaRPr lang="en-US" dirty="0">
              <a:latin typeface="Calibri Light" panose="020F0302020204030204" pitchFamily="34" charset="0"/>
              <a:cs typeface="Calibri Light" panose="020F0302020204030204" pitchFamily="34" charset="0"/>
            </a:endParaRPr>
          </a:p>
        </p:txBody>
      </p:sp>
      <p:pic>
        <p:nvPicPr>
          <p:cNvPr id="7" name="Content Placeholder 6"/>
          <p:cNvPicPr>
            <a:picLocks noGrp="1" noChangeAspect="1"/>
          </p:cNvPicPr>
          <p:nvPr>
            <p:ph sz="half" idx="1"/>
          </p:nvPr>
        </p:nvPicPr>
        <p:blipFill>
          <a:blip r:embed="rId5"/>
          <a:stretch>
            <a:fillRect/>
          </a:stretch>
        </p:blipFill>
        <p:spPr>
          <a:xfrm>
            <a:off x="1691417" y="2336800"/>
            <a:ext cx="2676654" cy="3598863"/>
          </a:xfrm>
          <a:prstGeom prst="rect">
            <a:avLst/>
          </a:prstGeom>
        </p:spPr>
      </p:pic>
      <p:sp>
        <p:nvSpPr>
          <p:cNvPr id="6" name="Content Placeholder 5"/>
          <p:cNvSpPr>
            <a:spLocks noGrp="1"/>
          </p:cNvSpPr>
          <p:nvPr>
            <p:ph sz="half" idx="2"/>
          </p:nvPr>
        </p:nvSpPr>
        <p:spPr/>
        <p:txBody>
          <a:bodyPr/>
          <a:lstStyle/>
          <a:p>
            <a:r>
              <a:rPr lang="en-US" dirty="0" smtClean="0"/>
              <a:t>Remembering (Knowledge)</a:t>
            </a:r>
          </a:p>
          <a:p>
            <a:pPr lvl="1"/>
            <a:r>
              <a:rPr lang="en-US" dirty="0" smtClean="0"/>
              <a:t>List- terms and objects with pins and captions</a:t>
            </a:r>
          </a:p>
          <a:p>
            <a:pPr lvl="1"/>
            <a:r>
              <a:rPr lang="en-US" dirty="0" smtClean="0"/>
              <a:t>Label- Pinning Images</a:t>
            </a:r>
          </a:p>
          <a:p>
            <a:pPr lvl="1"/>
            <a:r>
              <a:rPr lang="en-US" dirty="0" smtClean="0"/>
              <a:t>Matching</a:t>
            </a:r>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42884735"/>
      </p:ext>
    </p:extLst>
  </p:cSld>
  <p:clrMapOvr>
    <a:masterClrMapping/>
  </p:clrMapOvr>
  <mc:AlternateContent xmlns:mc="http://schemas.openxmlformats.org/markup-compatibility/2006" xmlns:p14="http://schemas.microsoft.com/office/powerpoint/2010/main">
    <mc:Choice Requires="p14">
      <p:transition spd="slow" p14:dur="2000" advTm="29273"/>
    </mc:Choice>
    <mc:Fallback xmlns="">
      <p:transition spd="slow" advTm="292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2</a:t>
            </a:r>
            <a:endParaRPr lang="en-US" dirty="0">
              <a:latin typeface="Calibri Light" panose="020F0302020204030204" pitchFamily="34" charset="0"/>
              <a:cs typeface="Calibri Light" panose="020F0302020204030204" pitchFamily="34" charset="0"/>
            </a:endParaRPr>
          </a:p>
        </p:txBody>
      </p:sp>
      <p:pic>
        <p:nvPicPr>
          <p:cNvPr id="2" name="Content Placeholder 1"/>
          <p:cNvPicPr>
            <a:picLocks noGrp="1" noChangeAspect="1"/>
          </p:cNvPicPr>
          <p:nvPr>
            <p:ph sz="half" idx="1"/>
          </p:nvPr>
        </p:nvPicPr>
        <p:blipFill>
          <a:blip r:embed="rId5"/>
          <a:stretch>
            <a:fillRect/>
          </a:stretch>
        </p:blipFill>
        <p:spPr>
          <a:xfrm>
            <a:off x="979714" y="2808514"/>
            <a:ext cx="4000499" cy="2563585"/>
          </a:xfrm>
          <a:prstGeom prst="rect">
            <a:avLst/>
          </a:prstGeom>
        </p:spPr>
      </p:pic>
      <p:sp>
        <p:nvSpPr>
          <p:cNvPr id="6" name="Content Placeholder 5"/>
          <p:cNvSpPr>
            <a:spLocks noGrp="1"/>
          </p:cNvSpPr>
          <p:nvPr>
            <p:ph sz="half" idx="2"/>
          </p:nvPr>
        </p:nvSpPr>
        <p:spPr/>
        <p:txBody>
          <a:bodyPr/>
          <a:lstStyle/>
          <a:p>
            <a:r>
              <a:rPr lang="en-US" dirty="0" smtClean="0"/>
              <a:t>Understanding (Comprehension)</a:t>
            </a:r>
          </a:p>
          <a:p>
            <a:pPr lvl="1"/>
            <a:r>
              <a:rPr lang="en-US" dirty="0" smtClean="0"/>
              <a:t>Explain</a:t>
            </a:r>
          </a:p>
          <a:p>
            <a:pPr lvl="1"/>
            <a:r>
              <a:rPr lang="en-US" dirty="0" smtClean="0"/>
              <a:t>Summarize</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07654150"/>
      </p:ext>
    </p:extLst>
  </p:cSld>
  <p:clrMapOvr>
    <a:masterClrMapping/>
  </p:clrMapOvr>
  <mc:AlternateContent xmlns:mc="http://schemas.openxmlformats.org/markup-compatibility/2006" xmlns:p14="http://schemas.microsoft.com/office/powerpoint/2010/main">
    <mc:Choice Requires="p14">
      <p:transition spd="slow" p14:dur="2000" advTm="28701"/>
    </mc:Choice>
    <mc:Fallback xmlns="">
      <p:transition spd="slow" advTm="28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Taxonomy-Level 3</a:t>
            </a:r>
            <a:endParaRPr lang="en-US" dirty="0">
              <a:latin typeface="Calibri Light" panose="020F0302020204030204" pitchFamily="34" charset="0"/>
              <a:cs typeface="Calibri Light" panose="020F0302020204030204" pitchFamily="34" charset="0"/>
            </a:endParaRPr>
          </a:p>
        </p:txBody>
      </p:sp>
      <p:pic>
        <p:nvPicPr>
          <p:cNvPr id="2" name="Content Placeholder 1"/>
          <p:cNvPicPr>
            <a:picLocks noGrp="1" noChangeAspect="1"/>
          </p:cNvPicPr>
          <p:nvPr>
            <p:ph sz="half" idx="1"/>
          </p:nvPr>
        </p:nvPicPr>
        <p:blipFill>
          <a:blip r:embed="rId5"/>
          <a:stretch>
            <a:fillRect/>
          </a:stretch>
        </p:blipFill>
        <p:spPr>
          <a:xfrm>
            <a:off x="681038" y="2374702"/>
            <a:ext cx="4697412" cy="3523059"/>
          </a:xfrm>
          <a:prstGeom prst="rect">
            <a:avLst/>
          </a:prstGeom>
        </p:spPr>
      </p:pic>
      <p:sp>
        <p:nvSpPr>
          <p:cNvPr id="6" name="Content Placeholder 5"/>
          <p:cNvSpPr>
            <a:spLocks noGrp="1"/>
          </p:cNvSpPr>
          <p:nvPr>
            <p:ph sz="half" idx="2"/>
          </p:nvPr>
        </p:nvSpPr>
        <p:spPr/>
        <p:txBody>
          <a:bodyPr/>
          <a:lstStyle/>
          <a:p>
            <a:r>
              <a:rPr lang="en-US" dirty="0" smtClean="0"/>
              <a:t>Applying</a:t>
            </a:r>
          </a:p>
          <a:p>
            <a:pPr lvl="1"/>
            <a:r>
              <a:rPr lang="en-US" dirty="0" smtClean="0"/>
              <a:t>Examine</a:t>
            </a:r>
          </a:p>
          <a:p>
            <a:pPr lvl="1"/>
            <a:r>
              <a:rPr lang="en-US" dirty="0" smtClean="0"/>
              <a:t>Compare and Contrast</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96416648"/>
      </p:ext>
    </p:extLst>
  </p:cSld>
  <p:clrMapOvr>
    <a:masterClrMapping/>
  </p:clrMapOvr>
  <mc:AlternateContent xmlns:mc="http://schemas.openxmlformats.org/markup-compatibility/2006" xmlns:p14="http://schemas.microsoft.com/office/powerpoint/2010/main">
    <mc:Choice Requires="p14">
      <p:transition spd="slow" p14:dur="2000" advTm="19791"/>
    </mc:Choice>
    <mc:Fallback xmlns="">
      <p:transition spd="slow" advTm="19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4</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1600994" y="2878931"/>
            <a:ext cx="2857500" cy="2514600"/>
          </a:xfrm>
          <a:prstGeom prst="rect">
            <a:avLst/>
          </a:prstGeom>
        </p:spPr>
      </p:pic>
      <p:sp>
        <p:nvSpPr>
          <p:cNvPr id="4" name="Content Placeholder 3"/>
          <p:cNvSpPr>
            <a:spLocks noGrp="1"/>
          </p:cNvSpPr>
          <p:nvPr>
            <p:ph sz="half" idx="2"/>
          </p:nvPr>
        </p:nvSpPr>
        <p:spPr/>
        <p:txBody>
          <a:bodyPr/>
          <a:lstStyle/>
          <a:p>
            <a:r>
              <a:rPr lang="en-US" dirty="0" smtClean="0"/>
              <a:t>Analyze</a:t>
            </a:r>
          </a:p>
          <a:p>
            <a:pPr lvl="1"/>
            <a:r>
              <a:rPr lang="en-US" dirty="0" smtClean="0"/>
              <a:t>Categorize</a:t>
            </a:r>
          </a:p>
          <a:p>
            <a:pPr lvl="1"/>
            <a:r>
              <a:rPr lang="en-US" dirty="0" smtClean="0"/>
              <a:t>Debates</a:t>
            </a:r>
          </a:p>
          <a:p>
            <a:pPr lvl="1"/>
            <a:r>
              <a:rPr lang="en-US" dirty="0" smtClean="0"/>
              <a:t>Assumptions</a:t>
            </a:r>
          </a:p>
          <a:p>
            <a:pPr lvl="1"/>
            <a:endParaRPr lang="en-US"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796347185"/>
      </p:ext>
    </p:extLst>
  </p:cSld>
  <p:clrMapOvr>
    <a:masterClrMapping/>
  </p:clrMapOvr>
  <mc:AlternateContent xmlns:mc="http://schemas.openxmlformats.org/markup-compatibility/2006" xmlns:p14="http://schemas.microsoft.com/office/powerpoint/2010/main">
    <mc:Choice Requires="p14">
      <p:transition spd="slow" p14:dur="2000" advTm="19271"/>
    </mc:Choice>
    <mc:Fallback xmlns="">
      <p:transition spd="slow" advTm="19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5</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681038" y="2356061"/>
            <a:ext cx="4697412" cy="3560340"/>
          </a:xfrm>
          <a:prstGeom prst="rect">
            <a:avLst/>
          </a:prstGeom>
        </p:spPr>
      </p:pic>
      <p:sp>
        <p:nvSpPr>
          <p:cNvPr id="4" name="Content Placeholder 3"/>
          <p:cNvSpPr>
            <a:spLocks noGrp="1"/>
          </p:cNvSpPr>
          <p:nvPr>
            <p:ph sz="half" idx="2"/>
          </p:nvPr>
        </p:nvSpPr>
        <p:spPr/>
        <p:txBody>
          <a:bodyPr/>
          <a:lstStyle/>
          <a:p>
            <a:r>
              <a:rPr lang="en-US" dirty="0" smtClean="0"/>
              <a:t>Evaluating</a:t>
            </a:r>
          </a:p>
          <a:p>
            <a:pPr lvl="1"/>
            <a:r>
              <a:rPr lang="en-US" dirty="0" smtClean="0"/>
              <a:t>Defend</a:t>
            </a:r>
          </a:p>
          <a:p>
            <a:pPr lvl="1"/>
            <a:r>
              <a:rPr lang="en-US" dirty="0" smtClean="0"/>
              <a:t>Explain</a:t>
            </a:r>
          </a:p>
          <a:p>
            <a:pPr lvl="1"/>
            <a:r>
              <a:rPr lang="en-US" dirty="0" smtClean="0"/>
              <a:t>Judge</a:t>
            </a:r>
          </a:p>
          <a:p>
            <a:pPr lvl="1"/>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904913401"/>
      </p:ext>
    </p:extLst>
  </p:cSld>
  <p:clrMapOvr>
    <a:masterClrMapping/>
  </p:clrMapOvr>
  <mc:AlternateContent xmlns:mc="http://schemas.openxmlformats.org/markup-compatibility/2006" xmlns:p14="http://schemas.microsoft.com/office/powerpoint/2010/main">
    <mc:Choice Requires="p14">
      <p:transition spd="slow" p14:dur="2000" advTm="40117"/>
    </mc:Choice>
    <mc:Fallback xmlns="">
      <p:transition spd="slow" advTm="401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Calibri Light" panose="020F0302020204030204" pitchFamily="34" charset="0"/>
                <a:cs typeface="Calibri Light" panose="020F0302020204030204" pitchFamily="34" charset="0"/>
              </a:rPr>
              <a:t>Blooms Revised Taxonomy- Level 6</a:t>
            </a:r>
            <a:endParaRPr lang="en-US" dirty="0">
              <a:latin typeface="Calibri Light" panose="020F0302020204030204" pitchFamily="34" charset="0"/>
              <a:cs typeface="Calibri Light" panose="020F0302020204030204" pitchFamily="34" charset="0"/>
            </a:endParaRPr>
          </a:p>
        </p:txBody>
      </p:sp>
      <p:pic>
        <p:nvPicPr>
          <p:cNvPr id="5" name="Content Placeholder 4"/>
          <p:cNvPicPr>
            <a:picLocks noGrp="1" noChangeAspect="1"/>
          </p:cNvPicPr>
          <p:nvPr>
            <p:ph sz="half" idx="1"/>
          </p:nvPr>
        </p:nvPicPr>
        <p:blipFill>
          <a:blip r:embed="rId5"/>
          <a:stretch>
            <a:fillRect/>
          </a:stretch>
        </p:blipFill>
        <p:spPr>
          <a:xfrm>
            <a:off x="1134047" y="2336800"/>
            <a:ext cx="3791394" cy="3598863"/>
          </a:xfrm>
          <a:prstGeom prst="rect">
            <a:avLst/>
          </a:prstGeom>
        </p:spPr>
      </p:pic>
      <p:sp>
        <p:nvSpPr>
          <p:cNvPr id="4" name="Content Placeholder 3"/>
          <p:cNvSpPr>
            <a:spLocks noGrp="1"/>
          </p:cNvSpPr>
          <p:nvPr>
            <p:ph sz="half" idx="2"/>
          </p:nvPr>
        </p:nvSpPr>
        <p:spPr/>
        <p:txBody>
          <a:bodyPr/>
          <a:lstStyle/>
          <a:p>
            <a:r>
              <a:rPr lang="en-US" dirty="0" smtClean="0"/>
              <a:t>Creating (Synthesize)</a:t>
            </a:r>
          </a:p>
          <a:p>
            <a:pPr lvl="1"/>
            <a:r>
              <a:rPr lang="en-US" dirty="0" smtClean="0"/>
              <a:t>Devise</a:t>
            </a:r>
          </a:p>
          <a:p>
            <a:pPr lvl="1"/>
            <a:r>
              <a:rPr lang="en-US" dirty="0" smtClean="0"/>
              <a:t>Assemble</a:t>
            </a:r>
          </a:p>
          <a:p>
            <a:pPr lvl="1"/>
            <a:r>
              <a:rPr lang="en-US" dirty="0" smtClean="0"/>
              <a:t>Choose</a:t>
            </a:r>
          </a:p>
          <a:p>
            <a:pPr lvl="1"/>
            <a:r>
              <a:rPr lang="en-US" dirty="0" smtClean="0"/>
              <a:t>Construct</a:t>
            </a:r>
          </a:p>
          <a:p>
            <a:pPr lvl="1"/>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62287781"/>
      </p:ext>
    </p:extLst>
  </p:cSld>
  <p:clrMapOvr>
    <a:masterClrMapping/>
  </p:clrMapOvr>
  <mc:AlternateContent xmlns:mc="http://schemas.openxmlformats.org/markup-compatibility/2006" xmlns:p14="http://schemas.microsoft.com/office/powerpoint/2010/main">
    <mc:Choice Requires="p14">
      <p:transition spd="slow" p14:dur="2000" advTm="25488"/>
    </mc:Choice>
    <mc:Fallback xmlns="">
      <p:transition spd="slow" advTm="25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TM04033917[[fn=Berlin]]</Template>
  <TotalTime>115</TotalTime>
  <Words>567</Words>
  <Application>Microsoft Office PowerPoint</Application>
  <PresentationFormat>Widescreen</PresentationFormat>
  <Paragraphs>56</Paragraphs>
  <Slides>8</Slides>
  <Notes>8</Notes>
  <HiddenSlides>0</HiddenSlides>
  <MMClips>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Trebuchet MS</vt:lpstr>
      <vt:lpstr>Berlin</vt:lpstr>
      <vt:lpstr>Blooms Revised Digital Taxonomy </vt:lpstr>
      <vt:lpstr>Overview</vt:lpstr>
      <vt:lpstr>Blooms Revised Taxonomy-Level 1</vt:lpstr>
      <vt:lpstr>Blooms Revised Taxonomy-Level 2</vt:lpstr>
      <vt:lpstr>Blooms Revised Taxonomy-Level 3</vt:lpstr>
      <vt:lpstr>Blooms Revised Taxonomy- Level 4</vt:lpstr>
      <vt:lpstr>Blooms Revised Taxonomy- Level 5</vt:lpstr>
      <vt:lpstr>Blooms Revised Taxonomy- Level 6</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Blooms Revised Digital Taxanomy</dc:title>
  <dc:creator>Antwan Brown</dc:creator>
  <cp:lastModifiedBy>Antwan Brown</cp:lastModifiedBy>
  <cp:revision>11</cp:revision>
  <dcterms:created xsi:type="dcterms:W3CDTF">2016-12-01T17:47:00Z</dcterms:created>
  <dcterms:modified xsi:type="dcterms:W3CDTF">2016-12-02T02:17:59Z</dcterms:modified>
</cp:coreProperties>
</file>